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3086FF8-6254-428F-A010-6F38A185C5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EE2D3BE-BEE9-462B-89B2-F3528625440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954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Uloga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Ode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će i obuće</a:t>
            </a:r>
            <a:br>
              <a:rPr lang="sr-Latn-R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5791200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Zaštitna</a:t>
            </a:r>
          </a:p>
          <a:p>
            <a:pPr algn="l"/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Termoregulaciona</a:t>
            </a: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Estetska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Kupanje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Hihijenski značaj (otklanjanje nečistoće i izumrlih čelija kože)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Zdravstveni značaj (sprečava pojavu kožnih bolesti,povećava tonus,povećava otpornost tog organizma.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Higijena ruku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AutoNum type="arabicPeriod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Pranje vodom i sapunom</a:t>
            </a:r>
          </a:p>
          <a:p>
            <a:pPr marL="651510" indent="-514350">
              <a:buAutoNum type="arabicPeriod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51510" indent="-514350">
              <a:buAutoNum type="arabicPeriod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Antiseptično pranje ruku</a:t>
            </a:r>
          </a:p>
          <a:p>
            <a:pPr marL="651510" indent="-514350">
              <a:buAutoNum type="arabicPeriod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51510" indent="-514350">
              <a:buAutoNum type="arabicPeriod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Higijena na bazi alkohola</a:t>
            </a:r>
          </a:p>
          <a:p>
            <a:pPr marL="651510" indent="-514350">
              <a:buAutoNum type="arabicPeriod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51510" indent="-514350">
              <a:buAutoNum type="arabicPeriod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Hiruška preoperativna priprema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Kada treba prati ruke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PRE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Jela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Pripreme hrane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Odlaska na spavanje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Kontakta sa malom decom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Dodirivanja nosa,ustiju i oka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Posle skidanja rukavica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Pre izlaska iz laboratorije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Odmah nakon bilo kakve očigledne kontaminacije.</a:t>
            </a:r>
          </a:p>
          <a:p>
            <a:pPr>
              <a:buFontTx/>
              <a:buChar char="-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3600" dirty="0" smtClean="0">
                <a:latin typeface="Times New Roman" pitchFamily="18" charset="0"/>
                <a:cs typeface="Times New Roman" pitchFamily="18" charset="0"/>
              </a:rPr>
              <a:t>Kada treba </a:t>
            </a:r>
            <a:r>
              <a:rPr lang="sr-Latn-RS" sz="3600" dirty="0" smtClean="0">
                <a:latin typeface="Times New Roman" pitchFamily="18" charset="0"/>
                <a:cs typeface="Times New Roman" pitchFamily="18" charset="0"/>
              </a:rPr>
              <a:t>prati </a:t>
            </a:r>
            <a:r>
              <a:rPr lang="sr-Latn-RS" sz="3600" dirty="0" smtClean="0">
                <a:latin typeface="Times New Roman" pitchFamily="18" charset="0"/>
                <a:cs typeface="Times New Roman" pitchFamily="18" charset="0"/>
              </a:rPr>
              <a:t>ruke 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POSLE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Upotrebe toaleta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Obroka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Obrade namirnica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Brisanja nosa,kašljanja i kijanja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Posete bolesnicima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Iznošenja smeća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Profesionalnog posla</a:t>
            </a:r>
          </a:p>
          <a:p>
            <a:pPr>
              <a:buFontTx/>
              <a:buChar char="-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Dodirivanja prljavih predmeta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igijena nogu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Noge se najčešće prljaju prašinom.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Potrebno je svakodnevno pranje toplom vodom i sapunom i redovno podsecanje noktiju.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oge koje se znoje treba češće prati i izbegavati nošenje čarapa od sintetike i voditi računa o obući.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Higijena kose i koža glave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Osim estetske,kosa ima značajnu zdravstvenu ulogu ( štiti mozak od temperaturnih kolebanja).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Loša nega kose dovodi do svraba,pojava peruti,masnoće,suvoće i opadanja kose.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Pravilna nega kose je važna ( čist vazduh,ishrana,svakodnevno češljanje).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Higijena usne šupljine i zuba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Pranje zuba – najmanje 2 puta dnevno da bi se sprečilo razlaganje hrane pod uticajem mikroorganizama.</a:t>
            </a:r>
            <a:endParaRPr lang="sr-Latn-RS" sz="32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Pranje treba obavljati pastom sa dodatkom fluora bez kvašenja vodom mekom četkicom u trajanju od 2 minuta i uz masažu desni.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Higijenski zahtevi odeće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Treba da odgovara mikroklimatskim uslovima,stanje organizma i vrsti posla.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Najviše 10% od telesne mase.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Odgovarajući kroj i veličina.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Lako se održava.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Postojana je i olakšava termoregulaciju.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Nema nadražajna i alergijska svojstva.</a:t>
            </a: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Higijenske osobine odeće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Zavise od osobina tkanine.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Veštački materijali,po pravilu,imaju slabije higijenske karakteristike.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838200"/>
            <a:ext cx="6705600" cy="5181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33600" y="1066800"/>
            <a:ext cx="4876800" cy="533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/>
              <a:t>VRSTE TKANINE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 rot="1857151">
            <a:off x="2454804" y="1728390"/>
            <a:ext cx="914400" cy="1502200"/>
          </a:xfrm>
          <a:prstGeom prst="downArrow">
            <a:avLst>
              <a:gd name="adj1" fmla="val 50000"/>
              <a:gd name="adj2" fmla="val 490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9329996">
            <a:off x="4779432" y="1668806"/>
            <a:ext cx="990600" cy="15127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447800" y="4038600"/>
            <a:ext cx="2590800" cy="1828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             Prirodne:</a:t>
            </a:r>
          </a:p>
          <a:p>
            <a:pPr>
              <a:buFontTx/>
              <a:buChar char="-"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Pamuk</a:t>
            </a:r>
          </a:p>
          <a:p>
            <a:pPr>
              <a:buFontTx/>
              <a:buChar char="-"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Lan</a:t>
            </a:r>
          </a:p>
          <a:p>
            <a:pPr>
              <a:buFontTx/>
              <a:buChar char="-"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Vuna</a:t>
            </a:r>
          </a:p>
          <a:p>
            <a:pPr>
              <a:buFontTx/>
              <a:buChar char="-"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Svila</a:t>
            </a:r>
          </a:p>
          <a:p>
            <a:pPr>
              <a:buFontTx/>
              <a:buChar char="-"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Krzno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4038600"/>
            <a:ext cx="2743200" cy="17526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             Veštačke:</a:t>
            </a:r>
          </a:p>
          <a:p>
            <a:endParaRPr lang="sr-Latn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-Poliamid Akrilat</a:t>
            </a:r>
          </a:p>
          <a:p>
            <a:endParaRPr lang="sr-Latn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-Poliester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Odeću treba prilagoditi faktorima okoline,vrsti posla i stanju organizma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Hladni vremenski uslovi deblja,višeslojna odeća (najbolje od vune i krzna) i kapa.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Radna odeća : pantalone i bluze,mantili,kišna kabanica od impregniranog nepromočivog materijala za zaštitu od kiše i vetra.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Topli vremenski uslovi,komotna i lagana odeća (najbolje od pamučnih,lanenih i svilenih tkanina,svetlijih boja.)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Radna odeća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Štiti zaposlene od štetnih noksi na radnom mestu.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Redovno menjanje i pranje radne odeće je izuzetno važno.</a:t>
            </a:r>
          </a:p>
          <a:p>
            <a:pPr>
              <a:buNone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Radna odeća se ne sme koristiti van radnog mesta i odlože se u invidualne ormariće po završetku posla.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Higijenske osobine obuće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Štiti od povreda,infekcija i nečistoća.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Treba da odgovaraju anatomskim i fiziološkim zahtevima stopala.</a:t>
            </a:r>
          </a:p>
          <a:p>
            <a:pPr>
              <a:buFont typeface="Wingdings" pitchFamily="2" charset="2"/>
              <a:buChar char="Ø"/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Potpetice – najviše 5cm, najbolje 3cm,dovoljno široke.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Lična higijena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Deo opšte higijene.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Jačanje i zaštita zdravlja čoveka putem poštovanja higijenskih principa režima života i rada.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Lična higijena u užem smislu : higijena kože,higijena usne šupljine i zuba,higijena ruku i nogu,higijena kose i kože glave,intimna higijena.</a:t>
            </a:r>
          </a:p>
          <a:p>
            <a:pPr>
              <a:buFont typeface="Wingdings" pitchFamily="2" charset="2"/>
              <a:buChar char="Ø"/>
            </a:pP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Lična higijena u širem smislu : higijena sna i odmora,higijena sporta i rekreacije.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0"/>
            <a:ext cx="8686800" cy="647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r-Latn-R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r>
              <a:rPr lang="sr-Latn-R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              Zaštitna uloga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28600" y="3505200"/>
            <a:ext cx="1295400" cy="5334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28600" y="4343400"/>
            <a:ext cx="1371600" cy="609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76400" y="43434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Termoregulaciona uloga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228600" y="5181600"/>
            <a:ext cx="1371600" cy="609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76400" y="51816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Izlučivanje štetnih produkata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28600" y="2667000"/>
            <a:ext cx="1295400" cy="609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828800" y="27432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Čulna funkcija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2600" y="304800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dirty="0" smtClean="0">
                <a:latin typeface="Times New Roman" pitchFamily="18" charset="0"/>
                <a:cs typeface="Times New Roman" pitchFamily="18" charset="0"/>
              </a:rPr>
              <a:t>          Higijena kože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99</TotalTime>
  <Words>518</Words>
  <Application>Microsoft Office PowerPoint</Application>
  <PresentationFormat>On-screen Show (4:3)</PresentationFormat>
  <Paragraphs>113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Apex</vt:lpstr>
      <vt:lpstr>Uloga  Odeće i obuće </vt:lpstr>
      <vt:lpstr>Higijenski zahtevi odeće</vt:lpstr>
      <vt:lpstr>Higijenske osobine odeće</vt:lpstr>
      <vt:lpstr>Slide 4</vt:lpstr>
      <vt:lpstr>Odeću treba prilagoditi faktorima okoline,vrsti posla i stanju organizma</vt:lpstr>
      <vt:lpstr>Radna odeća</vt:lpstr>
      <vt:lpstr>Higijenske osobine obuće</vt:lpstr>
      <vt:lpstr>Lična higijena</vt:lpstr>
      <vt:lpstr>Slide 9</vt:lpstr>
      <vt:lpstr>Kupanje</vt:lpstr>
      <vt:lpstr>Higijena ruku</vt:lpstr>
      <vt:lpstr> Kada treba prati ruke ?</vt:lpstr>
      <vt:lpstr> Kada treba prati ruke ?</vt:lpstr>
      <vt:lpstr>Higijena nogu</vt:lpstr>
      <vt:lpstr>Higijena kose i koža glave</vt:lpstr>
      <vt:lpstr>Higijena usne šupljine i zuba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 Odeće i obuće</dc:title>
  <dc:creator>Milan</dc:creator>
  <cp:lastModifiedBy>Milan</cp:lastModifiedBy>
  <cp:revision>9</cp:revision>
  <dcterms:created xsi:type="dcterms:W3CDTF">2014-03-03T14:50:32Z</dcterms:created>
  <dcterms:modified xsi:type="dcterms:W3CDTF">2014-03-03T16:29:56Z</dcterms:modified>
</cp:coreProperties>
</file>